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Anton"/>
      <p:regular r:id="rId29"/>
    </p:embeddedFont>
    <p:embeddedFont>
      <p:font typeface="Merriweather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nto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bold.fntdata"/><Relationship Id="rId3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33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721b47fb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721b47fb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721b47fb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721b47fb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721b47fb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721b47fb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721b47fb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721b47fb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721b47fb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721b47fb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3721b47fb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3721b47fb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721b47fb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3721b47fb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721b47fb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721b47fb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721b47fb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3721b47fb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721b47fb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721b47fb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721b47fb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721b47fb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721b47fb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721b47fb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721b47fb2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3721b47fb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721b47fb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721b47fb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721b47fb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3721b47fb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3721b47fb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3721b47fb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721b47fb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721b47fb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721b47fb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721b47fb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721b47fb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721b47fb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721b47fb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721b47fb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721b47fb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721b47fb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721b47fb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3721b47fb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8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93908" y="519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>
                <a:solidFill>
                  <a:srgbClr val="CC0000"/>
                </a:solidFill>
                <a:latin typeface="Merriweather"/>
                <a:ea typeface="Merriweather"/>
                <a:cs typeface="Merriweather"/>
                <a:sym typeface="Merriweather"/>
              </a:rPr>
              <a:t>SCUOLA PRIMARIA</a:t>
            </a:r>
            <a:endParaRPr b="1" i="1">
              <a:solidFill>
                <a:srgbClr val="CC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>
                <a:solidFill>
                  <a:srgbClr val="CC0000"/>
                </a:solidFill>
                <a:latin typeface="Merriweather"/>
                <a:ea typeface="Merriweather"/>
                <a:cs typeface="Merriweather"/>
                <a:sym typeface="Merriweather"/>
              </a:rPr>
              <a:t>DI</a:t>
            </a:r>
            <a:endParaRPr b="1" i="1">
              <a:solidFill>
                <a:srgbClr val="CC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>
                <a:solidFill>
                  <a:srgbClr val="CC0000"/>
                </a:solidFill>
                <a:latin typeface="Merriweather"/>
                <a:ea typeface="Merriweather"/>
                <a:cs typeface="Merriweather"/>
                <a:sym typeface="Merriweather"/>
              </a:rPr>
              <a:t>CALTIGNAGA</a:t>
            </a:r>
            <a:endParaRPr b="1" i="1">
              <a:solidFill>
                <a:srgbClr val="CC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45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7791">
                <a:solidFill>
                  <a:srgbClr val="1155CC"/>
                </a:solidFill>
                <a:latin typeface="Anton"/>
                <a:ea typeface="Anton"/>
                <a:cs typeface="Anton"/>
                <a:sym typeface="Anton"/>
              </a:rPr>
              <a:t>PROGETTO : “IO DICO NO!”</a:t>
            </a:r>
            <a:endParaRPr sz="7791">
              <a:solidFill>
                <a:srgbClr val="1155CC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1155CC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3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Classi prima-seconda-terza</a:t>
            </a:r>
            <a:endParaRPr sz="563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7" y="152399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829" y="152399"/>
            <a:ext cx="309034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328" y="152399"/>
            <a:ext cx="511334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504" y="152399"/>
            <a:ext cx="327699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273" y="152399"/>
            <a:ext cx="347545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454" y="152399"/>
            <a:ext cx="347309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274" y="152399"/>
            <a:ext cx="304545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399" y="152399"/>
            <a:ext cx="36432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399" y="152399"/>
            <a:ext cx="36432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752" y="152400"/>
            <a:ext cx="642649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7" y="152399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752" y="152400"/>
            <a:ext cx="642649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752" y="152400"/>
            <a:ext cx="642649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752" y="152400"/>
            <a:ext cx="642649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752" y="57150"/>
            <a:ext cx="642649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457" y="152400"/>
            <a:ext cx="634708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2513" y="0"/>
            <a:ext cx="3078973" cy="410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4355" y="57149"/>
            <a:ext cx="3435289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9328" y="152399"/>
            <a:ext cx="330534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