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embeddedFontLst>
    <p:embeddedFont>
      <p:font typeface="Anton"/>
      <p:regular r:id="rId29"/>
    </p:embeddedFont>
    <p:embeddedFont>
      <p:font typeface="Merriweather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Anton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erriweather-bold.fntdata"/><Relationship Id="rId30" Type="http://schemas.openxmlformats.org/officeDocument/2006/relationships/font" Target="fonts/Merriweather-regular.fntdata"/><Relationship Id="rId11" Type="http://schemas.openxmlformats.org/officeDocument/2006/relationships/slide" Target="slides/slide6.xml"/><Relationship Id="rId33" Type="http://schemas.openxmlformats.org/officeDocument/2006/relationships/font" Target="fonts/Merriweather-boldItalic.fntdata"/><Relationship Id="rId10" Type="http://schemas.openxmlformats.org/officeDocument/2006/relationships/slide" Target="slides/slide5.xml"/><Relationship Id="rId32" Type="http://schemas.openxmlformats.org/officeDocument/2006/relationships/font" Target="fonts/Merriweather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3721b47fb2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3721b47fb2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3721b47fb2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3721b47fb2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3721b47fb2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3721b47fb2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3721b47fb2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3721b47fb2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3721b47fb2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3721b47fb2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3721b47fb2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3721b47fb2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3721b47fb2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3721b47fb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3721b47fb2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3721b47fb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3721b47fb2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3721b47fb2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3721b47fb2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3721b47fb2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3721b47fb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3721b47fb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3721b47fb2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3721b47fb2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3721b47fb2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3721b47fb2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3721b47fb2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3721b47fb2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3721b47fb2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3721b47fb2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3721b47fb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3721b47fb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3721b47fb2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3721b47fb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3721b47fb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3721b47fb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3721b47fb2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3721b47fb2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3721b47fb2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3721b47fb2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3721b47fb2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3721b47fb2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3721b47fb2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3721b47fb2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28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93908" y="5191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it">
                <a:solidFill>
                  <a:srgbClr val="CC0000"/>
                </a:solidFill>
                <a:latin typeface="Merriweather"/>
                <a:ea typeface="Merriweather"/>
                <a:cs typeface="Merriweather"/>
                <a:sym typeface="Merriweather"/>
              </a:rPr>
              <a:t>SCUOLA PRIMARIA</a:t>
            </a:r>
            <a:endParaRPr b="1" i="1">
              <a:solidFill>
                <a:srgbClr val="CC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it">
                <a:solidFill>
                  <a:srgbClr val="CC0000"/>
                </a:solidFill>
                <a:latin typeface="Merriweather"/>
                <a:ea typeface="Merriweather"/>
                <a:cs typeface="Merriweather"/>
                <a:sym typeface="Merriweather"/>
              </a:rPr>
              <a:t>DI</a:t>
            </a:r>
            <a:endParaRPr b="1" i="1">
              <a:solidFill>
                <a:srgbClr val="CC0000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it">
                <a:solidFill>
                  <a:srgbClr val="CC0000"/>
                </a:solidFill>
                <a:latin typeface="Merriweather"/>
                <a:ea typeface="Merriweather"/>
                <a:cs typeface="Merriweather"/>
                <a:sym typeface="Merriweather"/>
              </a:rPr>
              <a:t>CALTIGNAGA</a:t>
            </a:r>
            <a:endParaRPr b="1" i="1">
              <a:solidFill>
                <a:srgbClr val="CC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30455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7791">
                <a:solidFill>
                  <a:srgbClr val="1155CC"/>
                </a:solidFill>
                <a:latin typeface="Anton"/>
                <a:ea typeface="Anton"/>
                <a:cs typeface="Anton"/>
                <a:sym typeface="Anton"/>
              </a:rPr>
              <a:t>PROGETTO : “IO DICO NO!”</a:t>
            </a:r>
            <a:endParaRPr sz="7791">
              <a:solidFill>
                <a:srgbClr val="1155CC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1155CC"/>
              </a:solidFill>
              <a:latin typeface="Anton"/>
              <a:ea typeface="Anton"/>
              <a:cs typeface="Anton"/>
              <a:sym typeface="Anton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630">
                <a:solidFill>
                  <a:schemeClr val="accent1"/>
                </a:solidFill>
                <a:latin typeface="Anton"/>
                <a:ea typeface="Anton"/>
                <a:cs typeface="Anton"/>
                <a:sym typeface="Anton"/>
              </a:rPr>
              <a:t>Classi prima-seconda-terza</a:t>
            </a:r>
            <a:endParaRPr sz="5630">
              <a:solidFill>
                <a:schemeClr val="accent1"/>
              </a:solidFill>
              <a:latin typeface="Anton"/>
              <a:ea typeface="Anton"/>
              <a:cs typeface="Anton"/>
              <a:sym typeface="Anto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7487" y="152399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Google Shape;10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6829" y="152399"/>
            <a:ext cx="3090343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5328" y="152399"/>
            <a:ext cx="5113344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33504" y="152399"/>
            <a:ext cx="327699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4273" y="152399"/>
            <a:ext cx="3475454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35454" y="152399"/>
            <a:ext cx="347309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7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Google Shape;13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9274" y="152399"/>
            <a:ext cx="3045453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399" y="152399"/>
            <a:ext cx="36432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0399" y="152399"/>
            <a:ext cx="36432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8752" y="152400"/>
            <a:ext cx="642649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200" y="152400"/>
            <a:ext cx="64516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Google Shape;15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7487" y="152399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8752" y="152400"/>
            <a:ext cx="642649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8752" y="152400"/>
            <a:ext cx="642649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8752" y="152400"/>
            <a:ext cx="642649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8752" y="57150"/>
            <a:ext cx="642649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8457" y="152400"/>
            <a:ext cx="6347086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2513" y="0"/>
            <a:ext cx="3078973" cy="41052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4355" y="57149"/>
            <a:ext cx="3435289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9DAF8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9328" y="152399"/>
            <a:ext cx="3305344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