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799763" cy="7559675"/>
  <p:notesSz cx="6797675" cy="9928225"/>
  <p:defaultTextStyle>
    <a:defPPr>
      <a:defRPr lang="it-IT"/>
    </a:defPPr>
    <a:lvl1pPr marL="0" algn="l" defTabSz="1048934" rtl="0" eaLnBrk="1" latinLnBrk="0" hangingPunct="1">
      <a:defRPr sz="2065" kern="1200">
        <a:solidFill>
          <a:schemeClr val="tx1"/>
        </a:solidFill>
        <a:latin typeface="+mn-lt"/>
        <a:ea typeface="+mn-ea"/>
        <a:cs typeface="+mn-cs"/>
      </a:defRPr>
    </a:lvl1pPr>
    <a:lvl2pPr marL="524466" algn="l" defTabSz="1048934" rtl="0" eaLnBrk="1" latinLnBrk="0" hangingPunct="1">
      <a:defRPr sz="2065" kern="1200">
        <a:solidFill>
          <a:schemeClr val="tx1"/>
        </a:solidFill>
        <a:latin typeface="+mn-lt"/>
        <a:ea typeface="+mn-ea"/>
        <a:cs typeface="+mn-cs"/>
      </a:defRPr>
    </a:lvl2pPr>
    <a:lvl3pPr marL="1048934" algn="l" defTabSz="1048934" rtl="0" eaLnBrk="1" latinLnBrk="0" hangingPunct="1">
      <a:defRPr sz="2065" kern="1200">
        <a:solidFill>
          <a:schemeClr val="tx1"/>
        </a:solidFill>
        <a:latin typeface="+mn-lt"/>
        <a:ea typeface="+mn-ea"/>
        <a:cs typeface="+mn-cs"/>
      </a:defRPr>
    </a:lvl3pPr>
    <a:lvl4pPr marL="1573400" algn="l" defTabSz="1048934" rtl="0" eaLnBrk="1" latinLnBrk="0" hangingPunct="1">
      <a:defRPr sz="2065" kern="1200">
        <a:solidFill>
          <a:schemeClr val="tx1"/>
        </a:solidFill>
        <a:latin typeface="+mn-lt"/>
        <a:ea typeface="+mn-ea"/>
        <a:cs typeface="+mn-cs"/>
      </a:defRPr>
    </a:lvl4pPr>
    <a:lvl5pPr marL="2097865" algn="l" defTabSz="1048934" rtl="0" eaLnBrk="1" latinLnBrk="0" hangingPunct="1">
      <a:defRPr sz="2065" kern="1200">
        <a:solidFill>
          <a:schemeClr val="tx1"/>
        </a:solidFill>
        <a:latin typeface="+mn-lt"/>
        <a:ea typeface="+mn-ea"/>
        <a:cs typeface="+mn-cs"/>
      </a:defRPr>
    </a:lvl5pPr>
    <a:lvl6pPr marL="2622333" algn="l" defTabSz="1048934" rtl="0" eaLnBrk="1" latinLnBrk="0" hangingPunct="1">
      <a:defRPr sz="2065" kern="1200">
        <a:solidFill>
          <a:schemeClr val="tx1"/>
        </a:solidFill>
        <a:latin typeface="+mn-lt"/>
        <a:ea typeface="+mn-ea"/>
        <a:cs typeface="+mn-cs"/>
      </a:defRPr>
    </a:lvl6pPr>
    <a:lvl7pPr marL="3146798" algn="l" defTabSz="1048934" rtl="0" eaLnBrk="1" latinLnBrk="0" hangingPunct="1">
      <a:defRPr sz="2065" kern="1200">
        <a:solidFill>
          <a:schemeClr val="tx1"/>
        </a:solidFill>
        <a:latin typeface="+mn-lt"/>
        <a:ea typeface="+mn-ea"/>
        <a:cs typeface="+mn-cs"/>
      </a:defRPr>
    </a:lvl7pPr>
    <a:lvl8pPr marL="3671265" algn="l" defTabSz="1048934" rtl="0" eaLnBrk="1" latinLnBrk="0" hangingPunct="1">
      <a:defRPr sz="2065" kern="1200">
        <a:solidFill>
          <a:schemeClr val="tx1"/>
        </a:solidFill>
        <a:latin typeface="+mn-lt"/>
        <a:ea typeface="+mn-ea"/>
        <a:cs typeface="+mn-cs"/>
      </a:defRPr>
    </a:lvl8pPr>
    <a:lvl9pPr marL="4195731" algn="l" defTabSz="1048934" rtl="0" eaLnBrk="1" latinLnBrk="0" hangingPunct="1">
      <a:defRPr sz="206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4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9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24" y="132"/>
      </p:cViewPr>
      <p:guideLst>
        <p:guide orient="horz" pos="2381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09983" y="2348401"/>
            <a:ext cx="9179799" cy="162043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619965" y="4283816"/>
            <a:ext cx="7559834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9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7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51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829828" y="302739"/>
            <a:ext cx="2429947" cy="645022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9988" y="302739"/>
            <a:ext cx="7109844" cy="645022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3106" y="4857791"/>
            <a:ext cx="9179799" cy="1501436"/>
          </a:xfrm>
        </p:spPr>
        <p:txBody>
          <a:bodyPr anchor="t"/>
          <a:lstStyle>
            <a:lvl1pPr algn="l">
              <a:defRPr sz="4321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53106" y="3204114"/>
            <a:ext cx="9179799" cy="1653678"/>
          </a:xfrm>
        </p:spPr>
        <p:txBody>
          <a:bodyPr anchor="b"/>
          <a:lstStyle>
            <a:lvl1pPr marL="0" indent="0">
              <a:buNone/>
              <a:defRPr sz="2161">
                <a:solidFill>
                  <a:schemeClr val="tx1">
                    <a:tint val="75000"/>
                  </a:schemeClr>
                </a:solidFill>
              </a:defRPr>
            </a:lvl1pPr>
            <a:lvl2pPr marL="493919" indent="0">
              <a:buNone/>
              <a:defRPr sz="1945">
                <a:solidFill>
                  <a:schemeClr val="tx1">
                    <a:tint val="75000"/>
                  </a:schemeClr>
                </a:solidFill>
              </a:defRPr>
            </a:lvl2pPr>
            <a:lvl3pPr marL="987838" indent="0">
              <a:buNone/>
              <a:defRPr sz="1729">
                <a:solidFill>
                  <a:schemeClr val="tx1">
                    <a:tint val="75000"/>
                  </a:schemeClr>
                </a:solidFill>
              </a:defRPr>
            </a:lvl3pPr>
            <a:lvl4pPr marL="1481757" indent="0">
              <a:buNone/>
              <a:defRPr sz="1513">
                <a:solidFill>
                  <a:schemeClr val="tx1">
                    <a:tint val="75000"/>
                  </a:schemeClr>
                </a:solidFill>
              </a:defRPr>
            </a:lvl4pPr>
            <a:lvl5pPr marL="1975676" indent="0">
              <a:buNone/>
              <a:defRPr sz="1513">
                <a:solidFill>
                  <a:schemeClr val="tx1">
                    <a:tint val="75000"/>
                  </a:schemeClr>
                </a:solidFill>
              </a:defRPr>
            </a:lvl5pPr>
            <a:lvl6pPr marL="2469595" indent="0">
              <a:buNone/>
              <a:defRPr sz="1513">
                <a:solidFill>
                  <a:schemeClr val="tx1">
                    <a:tint val="75000"/>
                  </a:schemeClr>
                </a:solidFill>
              </a:defRPr>
            </a:lvl6pPr>
            <a:lvl7pPr marL="2963514" indent="0">
              <a:buNone/>
              <a:defRPr sz="1513">
                <a:solidFill>
                  <a:schemeClr val="tx1">
                    <a:tint val="75000"/>
                  </a:schemeClr>
                </a:solidFill>
              </a:defRPr>
            </a:lvl7pPr>
            <a:lvl8pPr marL="3457433" indent="0">
              <a:buNone/>
              <a:defRPr sz="1513">
                <a:solidFill>
                  <a:schemeClr val="tx1">
                    <a:tint val="75000"/>
                  </a:schemeClr>
                </a:solidFill>
              </a:defRPr>
            </a:lvl8pPr>
            <a:lvl9pPr marL="3951352" indent="0">
              <a:buNone/>
              <a:defRPr sz="15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39988" y="1763925"/>
            <a:ext cx="4769895" cy="4989036"/>
          </a:xfrm>
        </p:spPr>
        <p:txBody>
          <a:bodyPr/>
          <a:lstStyle>
            <a:lvl1pPr>
              <a:defRPr sz="3024"/>
            </a:lvl1pPr>
            <a:lvl2pPr>
              <a:defRPr sz="2593"/>
            </a:lvl2pPr>
            <a:lvl3pPr>
              <a:defRPr sz="2161"/>
            </a:lvl3pPr>
            <a:lvl4pPr>
              <a:defRPr sz="1945"/>
            </a:lvl4pPr>
            <a:lvl5pPr>
              <a:defRPr sz="1945"/>
            </a:lvl5pPr>
            <a:lvl6pPr>
              <a:defRPr sz="1945"/>
            </a:lvl6pPr>
            <a:lvl7pPr>
              <a:defRPr sz="1945"/>
            </a:lvl7pPr>
            <a:lvl8pPr>
              <a:defRPr sz="1945"/>
            </a:lvl8pPr>
            <a:lvl9pPr>
              <a:defRPr sz="194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489880" y="1763925"/>
            <a:ext cx="4769895" cy="4989036"/>
          </a:xfrm>
        </p:spPr>
        <p:txBody>
          <a:bodyPr/>
          <a:lstStyle>
            <a:lvl1pPr>
              <a:defRPr sz="3024"/>
            </a:lvl1pPr>
            <a:lvl2pPr>
              <a:defRPr sz="2593"/>
            </a:lvl2pPr>
            <a:lvl3pPr>
              <a:defRPr sz="2161"/>
            </a:lvl3pPr>
            <a:lvl4pPr>
              <a:defRPr sz="1945"/>
            </a:lvl4pPr>
            <a:lvl5pPr>
              <a:defRPr sz="1945"/>
            </a:lvl5pPr>
            <a:lvl6pPr>
              <a:defRPr sz="1945"/>
            </a:lvl6pPr>
            <a:lvl7pPr>
              <a:defRPr sz="1945"/>
            </a:lvl7pPr>
            <a:lvl8pPr>
              <a:defRPr sz="1945"/>
            </a:lvl8pPr>
            <a:lvl9pPr>
              <a:defRPr sz="194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9989" y="1692179"/>
            <a:ext cx="4771771" cy="705219"/>
          </a:xfrm>
        </p:spPr>
        <p:txBody>
          <a:bodyPr anchor="b"/>
          <a:lstStyle>
            <a:lvl1pPr marL="0" indent="0">
              <a:buNone/>
              <a:defRPr sz="2593" b="1"/>
            </a:lvl1pPr>
            <a:lvl2pPr marL="493919" indent="0">
              <a:buNone/>
              <a:defRPr sz="2161" b="1"/>
            </a:lvl2pPr>
            <a:lvl3pPr marL="987838" indent="0">
              <a:buNone/>
              <a:defRPr sz="1945" b="1"/>
            </a:lvl3pPr>
            <a:lvl4pPr marL="1481757" indent="0">
              <a:buNone/>
              <a:defRPr sz="1729" b="1"/>
            </a:lvl4pPr>
            <a:lvl5pPr marL="1975676" indent="0">
              <a:buNone/>
              <a:defRPr sz="1729" b="1"/>
            </a:lvl5pPr>
            <a:lvl6pPr marL="2469595" indent="0">
              <a:buNone/>
              <a:defRPr sz="1729" b="1"/>
            </a:lvl6pPr>
            <a:lvl7pPr marL="2963514" indent="0">
              <a:buNone/>
              <a:defRPr sz="1729" b="1"/>
            </a:lvl7pPr>
            <a:lvl8pPr marL="3457433" indent="0">
              <a:buNone/>
              <a:defRPr sz="1729" b="1"/>
            </a:lvl8pPr>
            <a:lvl9pPr marL="3951352" indent="0">
              <a:buNone/>
              <a:defRPr sz="1729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39989" y="2397398"/>
            <a:ext cx="4771771" cy="4355563"/>
          </a:xfrm>
        </p:spPr>
        <p:txBody>
          <a:bodyPr/>
          <a:lstStyle>
            <a:lvl1pPr>
              <a:defRPr sz="2593"/>
            </a:lvl1pPr>
            <a:lvl2pPr>
              <a:defRPr sz="2161"/>
            </a:lvl2pPr>
            <a:lvl3pPr>
              <a:defRPr sz="1945"/>
            </a:lvl3pPr>
            <a:lvl4pPr>
              <a:defRPr sz="1729"/>
            </a:lvl4pPr>
            <a:lvl5pPr>
              <a:defRPr sz="1729"/>
            </a:lvl5pPr>
            <a:lvl6pPr>
              <a:defRPr sz="1729"/>
            </a:lvl6pPr>
            <a:lvl7pPr>
              <a:defRPr sz="1729"/>
            </a:lvl7pPr>
            <a:lvl8pPr>
              <a:defRPr sz="1729"/>
            </a:lvl8pPr>
            <a:lvl9pPr>
              <a:defRPr sz="1729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486130" y="1692179"/>
            <a:ext cx="4773645" cy="705219"/>
          </a:xfrm>
        </p:spPr>
        <p:txBody>
          <a:bodyPr anchor="b"/>
          <a:lstStyle>
            <a:lvl1pPr marL="0" indent="0">
              <a:buNone/>
              <a:defRPr sz="2593" b="1"/>
            </a:lvl1pPr>
            <a:lvl2pPr marL="493919" indent="0">
              <a:buNone/>
              <a:defRPr sz="2161" b="1"/>
            </a:lvl2pPr>
            <a:lvl3pPr marL="987838" indent="0">
              <a:buNone/>
              <a:defRPr sz="1945" b="1"/>
            </a:lvl3pPr>
            <a:lvl4pPr marL="1481757" indent="0">
              <a:buNone/>
              <a:defRPr sz="1729" b="1"/>
            </a:lvl4pPr>
            <a:lvl5pPr marL="1975676" indent="0">
              <a:buNone/>
              <a:defRPr sz="1729" b="1"/>
            </a:lvl5pPr>
            <a:lvl6pPr marL="2469595" indent="0">
              <a:buNone/>
              <a:defRPr sz="1729" b="1"/>
            </a:lvl6pPr>
            <a:lvl7pPr marL="2963514" indent="0">
              <a:buNone/>
              <a:defRPr sz="1729" b="1"/>
            </a:lvl7pPr>
            <a:lvl8pPr marL="3457433" indent="0">
              <a:buNone/>
              <a:defRPr sz="1729" b="1"/>
            </a:lvl8pPr>
            <a:lvl9pPr marL="3951352" indent="0">
              <a:buNone/>
              <a:defRPr sz="1729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486130" y="2397398"/>
            <a:ext cx="4773645" cy="4355563"/>
          </a:xfrm>
        </p:spPr>
        <p:txBody>
          <a:bodyPr/>
          <a:lstStyle>
            <a:lvl1pPr>
              <a:defRPr sz="2593"/>
            </a:lvl1pPr>
            <a:lvl2pPr>
              <a:defRPr sz="2161"/>
            </a:lvl2pPr>
            <a:lvl3pPr>
              <a:defRPr sz="1945"/>
            </a:lvl3pPr>
            <a:lvl4pPr>
              <a:defRPr sz="1729"/>
            </a:lvl4pPr>
            <a:lvl5pPr>
              <a:defRPr sz="1729"/>
            </a:lvl5pPr>
            <a:lvl6pPr>
              <a:defRPr sz="1729"/>
            </a:lvl6pPr>
            <a:lvl7pPr>
              <a:defRPr sz="1729"/>
            </a:lvl7pPr>
            <a:lvl8pPr>
              <a:defRPr sz="1729"/>
            </a:lvl8pPr>
            <a:lvl9pPr>
              <a:defRPr sz="1729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988" y="300987"/>
            <a:ext cx="3553048" cy="1280945"/>
          </a:xfrm>
        </p:spPr>
        <p:txBody>
          <a:bodyPr anchor="b"/>
          <a:lstStyle>
            <a:lvl1pPr algn="l">
              <a:defRPr sz="2161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22408" y="300987"/>
            <a:ext cx="6037368" cy="6451974"/>
          </a:xfrm>
        </p:spPr>
        <p:txBody>
          <a:bodyPr/>
          <a:lstStyle>
            <a:lvl1pPr>
              <a:defRPr sz="3457"/>
            </a:lvl1pPr>
            <a:lvl2pPr>
              <a:defRPr sz="3024"/>
            </a:lvl2pPr>
            <a:lvl3pPr>
              <a:defRPr sz="2593"/>
            </a:lvl3pPr>
            <a:lvl4pPr>
              <a:defRPr sz="2161"/>
            </a:lvl4pPr>
            <a:lvl5pPr>
              <a:defRPr sz="2161"/>
            </a:lvl5pPr>
            <a:lvl6pPr>
              <a:defRPr sz="2161"/>
            </a:lvl6pPr>
            <a:lvl7pPr>
              <a:defRPr sz="2161"/>
            </a:lvl7pPr>
            <a:lvl8pPr>
              <a:defRPr sz="2161"/>
            </a:lvl8pPr>
            <a:lvl9pPr>
              <a:defRPr sz="216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39988" y="1581933"/>
            <a:ext cx="3553048" cy="5171028"/>
          </a:xfrm>
        </p:spPr>
        <p:txBody>
          <a:bodyPr/>
          <a:lstStyle>
            <a:lvl1pPr marL="0" indent="0">
              <a:buNone/>
              <a:defRPr sz="1513"/>
            </a:lvl1pPr>
            <a:lvl2pPr marL="493919" indent="0">
              <a:buNone/>
              <a:defRPr sz="1296"/>
            </a:lvl2pPr>
            <a:lvl3pPr marL="987838" indent="0">
              <a:buNone/>
              <a:defRPr sz="1081"/>
            </a:lvl3pPr>
            <a:lvl4pPr marL="1481757" indent="0">
              <a:buNone/>
              <a:defRPr sz="972"/>
            </a:lvl4pPr>
            <a:lvl5pPr marL="1975676" indent="0">
              <a:buNone/>
              <a:defRPr sz="972"/>
            </a:lvl5pPr>
            <a:lvl6pPr marL="2469595" indent="0">
              <a:buNone/>
              <a:defRPr sz="972"/>
            </a:lvl6pPr>
            <a:lvl7pPr marL="2963514" indent="0">
              <a:buNone/>
              <a:defRPr sz="972"/>
            </a:lvl7pPr>
            <a:lvl8pPr marL="3457433" indent="0">
              <a:buNone/>
              <a:defRPr sz="972"/>
            </a:lvl8pPr>
            <a:lvl9pPr marL="3951352" indent="0">
              <a:buNone/>
              <a:defRPr sz="972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16829" y="5291773"/>
            <a:ext cx="6479858" cy="624724"/>
          </a:xfrm>
        </p:spPr>
        <p:txBody>
          <a:bodyPr anchor="b"/>
          <a:lstStyle>
            <a:lvl1pPr algn="l">
              <a:defRPr sz="2161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116829" y="675471"/>
            <a:ext cx="6479858" cy="4535805"/>
          </a:xfrm>
        </p:spPr>
        <p:txBody>
          <a:bodyPr/>
          <a:lstStyle>
            <a:lvl1pPr marL="0" indent="0">
              <a:buNone/>
              <a:defRPr sz="3457"/>
            </a:lvl1pPr>
            <a:lvl2pPr marL="493919" indent="0">
              <a:buNone/>
              <a:defRPr sz="3024"/>
            </a:lvl2pPr>
            <a:lvl3pPr marL="987838" indent="0">
              <a:buNone/>
              <a:defRPr sz="2593"/>
            </a:lvl3pPr>
            <a:lvl4pPr marL="1481757" indent="0">
              <a:buNone/>
              <a:defRPr sz="2161"/>
            </a:lvl4pPr>
            <a:lvl5pPr marL="1975676" indent="0">
              <a:buNone/>
              <a:defRPr sz="2161"/>
            </a:lvl5pPr>
            <a:lvl6pPr marL="2469595" indent="0">
              <a:buNone/>
              <a:defRPr sz="2161"/>
            </a:lvl6pPr>
            <a:lvl7pPr marL="2963514" indent="0">
              <a:buNone/>
              <a:defRPr sz="2161"/>
            </a:lvl7pPr>
            <a:lvl8pPr marL="3457433" indent="0">
              <a:buNone/>
              <a:defRPr sz="2161"/>
            </a:lvl8pPr>
            <a:lvl9pPr marL="3951352" indent="0">
              <a:buNone/>
              <a:defRPr sz="2161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116829" y="5916498"/>
            <a:ext cx="6479858" cy="887211"/>
          </a:xfrm>
        </p:spPr>
        <p:txBody>
          <a:bodyPr/>
          <a:lstStyle>
            <a:lvl1pPr marL="0" indent="0">
              <a:buNone/>
              <a:defRPr sz="1513"/>
            </a:lvl1pPr>
            <a:lvl2pPr marL="493919" indent="0">
              <a:buNone/>
              <a:defRPr sz="1296"/>
            </a:lvl2pPr>
            <a:lvl3pPr marL="987838" indent="0">
              <a:buNone/>
              <a:defRPr sz="1081"/>
            </a:lvl3pPr>
            <a:lvl4pPr marL="1481757" indent="0">
              <a:buNone/>
              <a:defRPr sz="972"/>
            </a:lvl4pPr>
            <a:lvl5pPr marL="1975676" indent="0">
              <a:buNone/>
              <a:defRPr sz="972"/>
            </a:lvl5pPr>
            <a:lvl6pPr marL="2469595" indent="0">
              <a:buNone/>
              <a:defRPr sz="972"/>
            </a:lvl6pPr>
            <a:lvl7pPr marL="2963514" indent="0">
              <a:buNone/>
              <a:defRPr sz="972"/>
            </a:lvl7pPr>
            <a:lvl8pPr marL="3457433" indent="0">
              <a:buNone/>
              <a:defRPr sz="972"/>
            </a:lvl8pPr>
            <a:lvl9pPr marL="3951352" indent="0">
              <a:buNone/>
              <a:defRPr sz="972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539990" y="302738"/>
            <a:ext cx="9719787" cy="1259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9990" y="1763925"/>
            <a:ext cx="9719787" cy="4989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39989" y="7006700"/>
            <a:ext cx="2519944" cy="4024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1E0FC-575E-408E-A18F-DFBF8354B6C2}" type="datetimeFigureOut">
              <a:rPr lang="it-IT" smtClean="0"/>
              <a:t>06/10/2016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689920" y="7006700"/>
            <a:ext cx="3419925" cy="4024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739830" y="7006700"/>
            <a:ext cx="2519944" cy="4024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A277F-9B20-4702-BAB5-653610D09C1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7838" rtl="0" eaLnBrk="1" latinLnBrk="0" hangingPunct="1">
        <a:spcBef>
          <a:spcPct val="0"/>
        </a:spcBef>
        <a:buNone/>
        <a:defRPr sz="47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439" indent="-370439" algn="l" defTabSz="987838" rtl="0" eaLnBrk="1" latinLnBrk="0" hangingPunct="1">
        <a:spcBef>
          <a:spcPct val="20000"/>
        </a:spcBef>
        <a:buFont typeface="Arial" pitchFamily="34" charset="0"/>
        <a:buChar char="•"/>
        <a:defRPr sz="3457" kern="1200">
          <a:solidFill>
            <a:schemeClr val="tx1"/>
          </a:solidFill>
          <a:latin typeface="+mn-lt"/>
          <a:ea typeface="+mn-ea"/>
          <a:cs typeface="+mn-cs"/>
        </a:defRPr>
      </a:lvl1pPr>
      <a:lvl2pPr marL="802619" indent="-308699" algn="l" defTabSz="987838" rtl="0" eaLnBrk="1" latinLnBrk="0" hangingPunct="1">
        <a:spcBef>
          <a:spcPct val="20000"/>
        </a:spcBef>
        <a:buFont typeface="Arial" pitchFamily="34" charset="0"/>
        <a:buChar char="–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234797" indent="-246959" algn="l" defTabSz="987838" rtl="0" eaLnBrk="1" latinLnBrk="0" hangingPunct="1">
        <a:spcBef>
          <a:spcPct val="20000"/>
        </a:spcBef>
        <a:buFont typeface="Arial" pitchFamily="34" charset="0"/>
        <a:buChar char="•"/>
        <a:defRPr sz="2593" kern="1200">
          <a:solidFill>
            <a:schemeClr val="tx1"/>
          </a:solidFill>
          <a:latin typeface="+mn-lt"/>
          <a:ea typeface="+mn-ea"/>
          <a:cs typeface="+mn-cs"/>
        </a:defRPr>
      </a:lvl3pPr>
      <a:lvl4pPr marL="1728717" indent="-246959" algn="l" defTabSz="987838" rtl="0" eaLnBrk="1" latinLnBrk="0" hangingPunct="1">
        <a:spcBef>
          <a:spcPct val="20000"/>
        </a:spcBef>
        <a:buFont typeface="Arial" pitchFamily="34" charset="0"/>
        <a:buChar char="–"/>
        <a:defRPr sz="2161" kern="1200">
          <a:solidFill>
            <a:schemeClr val="tx1"/>
          </a:solidFill>
          <a:latin typeface="+mn-lt"/>
          <a:ea typeface="+mn-ea"/>
          <a:cs typeface="+mn-cs"/>
        </a:defRPr>
      </a:lvl4pPr>
      <a:lvl5pPr marL="2222636" indent="-246959" algn="l" defTabSz="987838" rtl="0" eaLnBrk="1" latinLnBrk="0" hangingPunct="1">
        <a:spcBef>
          <a:spcPct val="20000"/>
        </a:spcBef>
        <a:buFont typeface="Arial" pitchFamily="34" charset="0"/>
        <a:buChar char="»"/>
        <a:defRPr sz="2161" kern="1200">
          <a:solidFill>
            <a:schemeClr val="tx1"/>
          </a:solidFill>
          <a:latin typeface="+mn-lt"/>
          <a:ea typeface="+mn-ea"/>
          <a:cs typeface="+mn-cs"/>
        </a:defRPr>
      </a:lvl5pPr>
      <a:lvl6pPr marL="2716554" indent="-246959" algn="l" defTabSz="987838" rtl="0" eaLnBrk="1" latinLnBrk="0" hangingPunct="1">
        <a:spcBef>
          <a:spcPct val="20000"/>
        </a:spcBef>
        <a:buFont typeface="Arial" pitchFamily="34" charset="0"/>
        <a:buChar char="•"/>
        <a:defRPr sz="2161" kern="1200">
          <a:solidFill>
            <a:schemeClr val="tx1"/>
          </a:solidFill>
          <a:latin typeface="+mn-lt"/>
          <a:ea typeface="+mn-ea"/>
          <a:cs typeface="+mn-cs"/>
        </a:defRPr>
      </a:lvl6pPr>
      <a:lvl7pPr marL="3210474" indent="-246959" algn="l" defTabSz="987838" rtl="0" eaLnBrk="1" latinLnBrk="0" hangingPunct="1">
        <a:spcBef>
          <a:spcPct val="20000"/>
        </a:spcBef>
        <a:buFont typeface="Arial" pitchFamily="34" charset="0"/>
        <a:buChar char="•"/>
        <a:defRPr sz="2161" kern="1200">
          <a:solidFill>
            <a:schemeClr val="tx1"/>
          </a:solidFill>
          <a:latin typeface="+mn-lt"/>
          <a:ea typeface="+mn-ea"/>
          <a:cs typeface="+mn-cs"/>
        </a:defRPr>
      </a:lvl7pPr>
      <a:lvl8pPr marL="3704392" indent="-246959" algn="l" defTabSz="987838" rtl="0" eaLnBrk="1" latinLnBrk="0" hangingPunct="1">
        <a:spcBef>
          <a:spcPct val="20000"/>
        </a:spcBef>
        <a:buFont typeface="Arial" pitchFamily="34" charset="0"/>
        <a:buChar char="•"/>
        <a:defRPr sz="2161" kern="1200">
          <a:solidFill>
            <a:schemeClr val="tx1"/>
          </a:solidFill>
          <a:latin typeface="+mn-lt"/>
          <a:ea typeface="+mn-ea"/>
          <a:cs typeface="+mn-cs"/>
        </a:defRPr>
      </a:lvl8pPr>
      <a:lvl9pPr marL="4198312" indent="-246959" algn="l" defTabSz="987838" rtl="0" eaLnBrk="1" latinLnBrk="0" hangingPunct="1">
        <a:spcBef>
          <a:spcPct val="20000"/>
        </a:spcBef>
        <a:buFont typeface="Arial" pitchFamily="34" charset="0"/>
        <a:buChar char="•"/>
        <a:defRPr sz="21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87838" rtl="0" eaLnBrk="1" latinLnBrk="0" hangingPunct="1">
        <a:defRPr sz="1945" kern="1200">
          <a:solidFill>
            <a:schemeClr val="tx1"/>
          </a:solidFill>
          <a:latin typeface="+mn-lt"/>
          <a:ea typeface="+mn-ea"/>
          <a:cs typeface="+mn-cs"/>
        </a:defRPr>
      </a:lvl1pPr>
      <a:lvl2pPr marL="493919" algn="l" defTabSz="987838" rtl="0" eaLnBrk="1" latinLnBrk="0" hangingPunct="1">
        <a:defRPr sz="1945" kern="1200">
          <a:solidFill>
            <a:schemeClr val="tx1"/>
          </a:solidFill>
          <a:latin typeface="+mn-lt"/>
          <a:ea typeface="+mn-ea"/>
          <a:cs typeface="+mn-cs"/>
        </a:defRPr>
      </a:lvl2pPr>
      <a:lvl3pPr marL="987838" algn="l" defTabSz="987838" rtl="0" eaLnBrk="1" latinLnBrk="0" hangingPunct="1">
        <a:defRPr sz="1945" kern="1200">
          <a:solidFill>
            <a:schemeClr val="tx1"/>
          </a:solidFill>
          <a:latin typeface="+mn-lt"/>
          <a:ea typeface="+mn-ea"/>
          <a:cs typeface="+mn-cs"/>
        </a:defRPr>
      </a:lvl3pPr>
      <a:lvl4pPr marL="1481757" algn="l" defTabSz="987838" rtl="0" eaLnBrk="1" latinLnBrk="0" hangingPunct="1">
        <a:defRPr sz="1945" kern="1200">
          <a:solidFill>
            <a:schemeClr val="tx1"/>
          </a:solidFill>
          <a:latin typeface="+mn-lt"/>
          <a:ea typeface="+mn-ea"/>
          <a:cs typeface="+mn-cs"/>
        </a:defRPr>
      </a:lvl4pPr>
      <a:lvl5pPr marL="1975676" algn="l" defTabSz="987838" rtl="0" eaLnBrk="1" latinLnBrk="0" hangingPunct="1">
        <a:defRPr sz="1945" kern="1200">
          <a:solidFill>
            <a:schemeClr val="tx1"/>
          </a:solidFill>
          <a:latin typeface="+mn-lt"/>
          <a:ea typeface="+mn-ea"/>
          <a:cs typeface="+mn-cs"/>
        </a:defRPr>
      </a:lvl5pPr>
      <a:lvl6pPr marL="2469595" algn="l" defTabSz="987838" rtl="0" eaLnBrk="1" latinLnBrk="0" hangingPunct="1">
        <a:defRPr sz="1945" kern="1200">
          <a:solidFill>
            <a:schemeClr val="tx1"/>
          </a:solidFill>
          <a:latin typeface="+mn-lt"/>
          <a:ea typeface="+mn-ea"/>
          <a:cs typeface="+mn-cs"/>
        </a:defRPr>
      </a:lvl6pPr>
      <a:lvl7pPr marL="2963514" algn="l" defTabSz="987838" rtl="0" eaLnBrk="1" latinLnBrk="0" hangingPunct="1">
        <a:defRPr sz="1945" kern="1200">
          <a:solidFill>
            <a:schemeClr val="tx1"/>
          </a:solidFill>
          <a:latin typeface="+mn-lt"/>
          <a:ea typeface="+mn-ea"/>
          <a:cs typeface="+mn-cs"/>
        </a:defRPr>
      </a:lvl7pPr>
      <a:lvl8pPr marL="3457433" algn="l" defTabSz="987838" rtl="0" eaLnBrk="1" latinLnBrk="0" hangingPunct="1">
        <a:defRPr sz="1945" kern="1200">
          <a:solidFill>
            <a:schemeClr val="tx1"/>
          </a:solidFill>
          <a:latin typeface="+mn-lt"/>
          <a:ea typeface="+mn-ea"/>
          <a:cs typeface="+mn-cs"/>
        </a:defRPr>
      </a:lvl8pPr>
      <a:lvl9pPr marL="3951352" algn="l" defTabSz="987838" rtl="0" eaLnBrk="1" latinLnBrk="0" hangingPunct="1">
        <a:defRPr sz="1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http://lnx.salveminialessano.it/images/MYFILE/pon2014/E1/e1.png"/>
          <p:cNvPicPr/>
          <p:nvPr/>
        </p:nvPicPr>
        <p:blipFill>
          <a:blip r:embed="rId2" cstate="print"/>
          <a:srcRect t="56969"/>
          <a:stretch>
            <a:fillRect/>
          </a:stretch>
        </p:blipFill>
        <p:spPr bwMode="auto">
          <a:xfrm>
            <a:off x="461101" y="4781208"/>
            <a:ext cx="9891030" cy="2702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arrotondato 5"/>
          <p:cNvSpPr/>
          <p:nvPr/>
        </p:nvSpPr>
        <p:spPr>
          <a:xfrm>
            <a:off x="1977354" y="4479901"/>
            <a:ext cx="5367144" cy="19446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150"/>
          </a:p>
        </p:txBody>
      </p:sp>
      <p:sp>
        <p:nvSpPr>
          <p:cNvPr id="7" name="Triangolo isoscele 6"/>
          <p:cNvSpPr/>
          <p:nvPr/>
        </p:nvSpPr>
        <p:spPr>
          <a:xfrm rot="19673363">
            <a:off x="6610576" y="3851718"/>
            <a:ext cx="3078318" cy="1723073"/>
          </a:xfrm>
          <a:prstGeom prst="triangle">
            <a:avLst>
              <a:gd name="adj" fmla="val 2608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15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75139" y="67389"/>
            <a:ext cx="9877560" cy="6151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776" tIns="49388" rIns="98776" bIns="49388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87838" fontAlgn="base">
              <a:spcBef>
                <a:spcPct val="0"/>
              </a:spcBef>
              <a:spcAft>
                <a:spcPct val="0"/>
              </a:spcAft>
            </a:pPr>
            <a:r>
              <a:rPr lang="it-IT" sz="2161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                        </a:t>
            </a:r>
          </a:p>
          <a:p>
            <a:pPr algn="ctr" defTabSz="987838" fontAlgn="base">
              <a:spcBef>
                <a:spcPct val="0"/>
              </a:spcBef>
              <a:spcAft>
                <a:spcPct val="0"/>
              </a:spcAft>
            </a:pPr>
            <a:r>
              <a:rPr lang="it-IT" sz="2161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    ISTITUTO COMPRENSIVO STATALE </a:t>
            </a:r>
            <a:r>
              <a:rPr lang="it-IT" sz="2161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“</a:t>
            </a:r>
            <a:r>
              <a:rPr lang="it-IT" sz="2161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PIERO FORNARA</a:t>
            </a:r>
            <a:r>
              <a:rPr lang="it-IT" sz="2161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”</a:t>
            </a:r>
            <a:endParaRPr lang="it-IT" sz="2161" b="1" dirty="0">
              <a:solidFill>
                <a:schemeClr val="tx2"/>
              </a:solidFill>
              <a:latin typeface="Century Gothic" panose="020B0502020202020204" pitchFamily="34" charset="0"/>
              <a:ea typeface="Times New Roman" pitchFamily="18" charset="0"/>
              <a:cs typeface="Arial" pitchFamily="34" charset="0"/>
            </a:endParaRPr>
          </a:p>
          <a:p>
            <a:pPr algn="ctr" defTabSz="987838" fontAlgn="base">
              <a:spcBef>
                <a:spcPct val="0"/>
              </a:spcBef>
              <a:spcAft>
                <a:spcPct val="0"/>
              </a:spcAft>
            </a:pPr>
            <a:r>
              <a:rPr lang="it-IT" sz="2161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    Via </a:t>
            </a:r>
            <a:r>
              <a:rPr lang="it-IT" sz="2161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Ettore Piazza</a:t>
            </a:r>
            <a:r>
              <a:rPr lang="it-IT" sz="2161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,5 </a:t>
            </a:r>
            <a:r>
              <a:rPr lang="it-IT" sz="2161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it-IT" sz="2161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CARPIGNANO SESIA</a:t>
            </a:r>
            <a:r>
              <a:rPr lang="it-IT" sz="2161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it-IT" sz="2161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itchFamily="18" charset="0"/>
                <a:cs typeface="Arial" pitchFamily="34" charset="0"/>
              </a:rPr>
              <a:t>(NO)</a:t>
            </a:r>
          </a:p>
          <a:p>
            <a:pPr algn="ctr" defTabSz="987838" fontAlgn="base">
              <a:spcBef>
                <a:spcPct val="0"/>
              </a:spcBef>
              <a:spcAft>
                <a:spcPct val="0"/>
              </a:spcAft>
            </a:pPr>
            <a:endParaRPr lang="it-IT" sz="2161" b="1" dirty="0">
              <a:solidFill>
                <a:schemeClr val="tx2"/>
              </a:solidFill>
              <a:latin typeface="Century Gothic" panose="020B0502020202020204" pitchFamily="34" charset="0"/>
              <a:ea typeface="Times New Roman" pitchFamily="18" charset="0"/>
              <a:cs typeface="Arial" pitchFamily="34" charset="0"/>
            </a:endParaRPr>
          </a:p>
          <a:p>
            <a:pPr algn="ctr" defTabSz="987838" fontAlgn="base">
              <a:spcBef>
                <a:spcPct val="0"/>
              </a:spcBef>
              <a:spcAft>
                <a:spcPct val="0"/>
              </a:spcAft>
            </a:pPr>
            <a:endParaRPr lang="it-IT" sz="2161" b="1" dirty="0">
              <a:solidFill>
                <a:schemeClr val="tx2"/>
              </a:solidFill>
              <a:latin typeface="Century Gothic" panose="020B0502020202020204" pitchFamily="34" charset="0"/>
              <a:ea typeface="Times New Roman" pitchFamily="18" charset="0"/>
              <a:cs typeface="Arial" pitchFamily="34" charset="0"/>
            </a:endParaRPr>
          </a:p>
          <a:p>
            <a:pPr algn="ctr" defTabSz="987838" fontAlgn="base">
              <a:spcBef>
                <a:spcPct val="0"/>
              </a:spcBef>
              <a:spcAft>
                <a:spcPct val="0"/>
              </a:spcAft>
            </a:pPr>
            <a:endParaRPr lang="it-IT" sz="2161" b="1" dirty="0">
              <a:solidFill>
                <a:schemeClr val="tx2"/>
              </a:solidFill>
              <a:latin typeface="Century Gothic" panose="020B0502020202020204" pitchFamily="34" charset="0"/>
              <a:ea typeface="Times New Roman" pitchFamily="18" charset="0"/>
              <a:cs typeface="Arial" pitchFamily="34" charset="0"/>
            </a:endParaRPr>
          </a:p>
          <a:p>
            <a:pPr algn="ctr" defTabSz="987838" fontAlgn="base">
              <a:spcBef>
                <a:spcPct val="0"/>
              </a:spcBef>
              <a:spcAft>
                <a:spcPct val="0"/>
              </a:spcAft>
            </a:pPr>
            <a:endParaRPr lang="it-IT" sz="2161" b="1" dirty="0">
              <a:solidFill>
                <a:schemeClr val="tx2"/>
              </a:solidFill>
              <a:latin typeface="Century Gothic" panose="020B0502020202020204" pitchFamily="34" charset="0"/>
              <a:ea typeface="Times New Roman" pitchFamily="18" charset="0"/>
              <a:cs typeface="Arial" pitchFamily="34" charset="0"/>
            </a:endParaRPr>
          </a:p>
          <a:p>
            <a:pPr algn="ctr" defTabSz="987838" fontAlgn="base">
              <a:spcBef>
                <a:spcPct val="0"/>
              </a:spcBef>
              <a:spcAft>
                <a:spcPct val="0"/>
              </a:spcAft>
            </a:pPr>
            <a:endParaRPr lang="it-IT" sz="2161" b="1" dirty="0">
              <a:solidFill>
                <a:schemeClr val="tx2"/>
              </a:solidFill>
              <a:latin typeface="Century Gothic" panose="020B0502020202020204" pitchFamily="34" charset="0"/>
              <a:ea typeface="Times New Roman" pitchFamily="18" charset="0"/>
              <a:cs typeface="Arial" pitchFamily="34" charset="0"/>
            </a:endParaRPr>
          </a:p>
          <a:p>
            <a:pPr algn="ctr" defTabSz="987838" fontAlgn="base">
              <a:spcBef>
                <a:spcPct val="0"/>
              </a:spcBef>
              <a:spcAft>
                <a:spcPct val="0"/>
              </a:spcAft>
            </a:pPr>
            <a:endParaRPr lang="it-IT" sz="2161" b="1" dirty="0">
              <a:solidFill>
                <a:schemeClr val="tx2"/>
              </a:solidFill>
              <a:latin typeface="Century Gothic" panose="020B0502020202020204" pitchFamily="34" charset="0"/>
              <a:ea typeface="Times New Roman" pitchFamily="18" charset="0"/>
              <a:cs typeface="Arial" pitchFamily="34" charset="0"/>
            </a:endParaRPr>
          </a:p>
          <a:p>
            <a:pPr algn="ctr"/>
            <a:r>
              <a:rPr lang="it-IT" sz="2161" i="1" dirty="0">
                <a:latin typeface="Century Gothic" panose="020B0502020202020204" pitchFamily="34" charset="0"/>
              </a:rPr>
              <a:t>Fondi Strutturali Europei finalizzati alla realizzazione di Ambienti Digitali</a:t>
            </a:r>
          </a:p>
          <a:p>
            <a:pPr algn="ctr"/>
            <a:r>
              <a:rPr lang="it-IT" sz="2161" dirty="0">
                <a:latin typeface="Century Gothic" panose="020B0502020202020204" pitchFamily="34" charset="0"/>
              </a:rPr>
              <a:t> </a:t>
            </a:r>
          </a:p>
          <a:p>
            <a:pPr algn="ctr"/>
            <a:r>
              <a:rPr lang="it-IT" sz="2161" dirty="0">
                <a:latin typeface="Century Gothic" panose="020B0502020202020204" pitchFamily="34" charset="0"/>
              </a:rPr>
              <a:t>FESR - PON “Per la scuola – Competenze e ambienti per l'apprendimento“ 2014-2020</a:t>
            </a:r>
          </a:p>
          <a:p>
            <a:pPr algn="ctr"/>
            <a:r>
              <a:rPr lang="it-IT" sz="2161" dirty="0">
                <a:latin typeface="Century Gothic" panose="020B0502020202020204" pitchFamily="34" charset="0"/>
              </a:rPr>
              <a:t>Obiettivo specifico 10.8 - Azione 1.A3 “</a:t>
            </a:r>
            <a:r>
              <a:rPr lang="it-IT" sz="2161" b="1" dirty="0">
                <a:latin typeface="Century Gothic" panose="020B0502020202020204" pitchFamily="34" charset="0"/>
              </a:rPr>
              <a:t>Ambienti multimediali</a:t>
            </a:r>
            <a:r>
              <a:rPr lang="it-IT" sz="2161" dirty="0">
                <a:latin typeface="Century Gothic" panose="020B0502020202020204" pitchFamily="34" charset="0"/>
              </a:rPr>
              <a:t>”</a:t>
            </a:r>
          </a:p>
          <a:p>
            <a:pPr algn="ctr"/>
            <a:r>
              <a:rPr lang="it-IT" sz="2161" dirty="0">
                <a:latin typeface="Century Gothic" panose="020B0502020202020204" pitchFamily="34" charset="0"/>
              </a:rPr>
              <a:t>Cod. Progetto :  </a:t>
            </a:r>
            <a:r>
              <a:rPr lang="it-IT" sz="2161" dirty="0" smtClean="0">
                <a:latin typeface="Century Gothic" panose="020B0502020202020204" pitchFamily="34" charset="0"/>
              </a:rPr>
              <a:t>10.8.1.A3-FESRPON-PI-2015-436</a:t>
            </a:r>
            <a:endParaRPr lang="it-IT" sz="2161" dirty="0">
              <a:latin typeface="Century Gothic" panose="020B0502020202020204" pitchFamily="34" charset="0"/>
            </a:endParaRPr>
          </a:p>
          <a:p>
            <a:pPr algn="ctr"/>
            <a:r>
              <a:rPr lang="it-IT" sz="2161" dirty="0">
                <a:latin typeface="Century Gothic" panose="020B0502020202020204" pitchFamily="34" charset="0"/>
              </a:rPr>
              <a:t>FINANZIAMENTO: </a:t>
            </a:r>
            <a:r>
              <a:rPr lang="it-IT" sz="2161" b="1" dirty="0">
                <a:latin typeface="Century Gothic" panose="020B0502020202020204" pitchFamily="34" charset="0"/>
              </a:rPr>
              <a:t>€ 22.000,00 </a:t>
            </a:r>
          </a:p>
          <a:p>
            <a:pPr algn="ctr"/>
            <a:endParaRPr lang="it-IT" sz="2161" b="1" dirty="0">
              <a:latin typeface="Century Gothic" panose="020B0502020202020204" pitchFamily="34" charset="0"/>
            </a:endParaRPr>
          </a:p>
          <a:p>
            <a:pPr algn="ctr"/>
            <a:r>
              <a:rPr lang="it-IT" sz="2593" b="1" dirty="0">
                <a:solidFill>
                  <a:srgbClr val="FF0000"/>
                </a:solidFill>
                <a:latin typeface="Century Gothic" panose="020B0502020202020204" pitchFamily="34" charset="0"/>
              </a:rPr>
              <a:t>Progetto: </a:t>
            </a:r>
            <a:r>
              <a:rPr lang="it-IT" sz="2593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“</a:t>
            </a:r>
            <a:r>
              <a:rPr lang="it-IT" sz="2593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APPRENDERE CON LA LIM</a:t>
            </a:r>
            <a:r>
              <a:rPr lang="it-IT" sz="2593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”</a:t>
            </a:r>
            <a:endParaRPr lang="it-IT" sz="2593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255359" y="7190063"/>
            <a:ext cx="4097055" cy="308418"/>
          </a:xfrm>
          <a:prstGeom prst="rect">
            <a:avLst/>
          </a:prstGeom>
          <a:solidFill>
            <a:srgbClr val="5193CF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404" spc="32" dirty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Con l’Europa, investiamo nel vostro futuro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5322097" y="7124581"/>
            <a:ext cx="933416" cy="359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15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9115" y="1318494"/>
            <a:ext cx="8089608" cy="15312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35</Words>
  <Application>Microsoft Office PowerPoint</Application>
  <PresentationFormat>Personalizzato</PresentationFormat>
  <Paragraphs>18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Giuseppe Gioiosa</cp:lastModifiedBy>
  <cp:revision>24</cp:revision>
  <cp:lastPrinted>2016-09-01T08:08:03Z</cp:lastPrinted>
  <dcterms:created xsi:type="dcterms:W3CDTF">2016-07-16T09:07:10Z</dcterms:created>
  <dcterms:modified xsi:type="dcterms:W3CDTF">2016-10-06T13:54:39Z</dcterms:modified>
</cp:coreProperties>
</file>